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9ED1-2F8C-49BA-ACAE-4AA0E918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DC4A7-43E3-43BC-BD44-DA6C46193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86338D-D56D-4838-8EDB-5023CEF1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18A9AE-588E-496D-B546-3A990469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C12E1-A1A4-46AF-9FE7-C4685597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88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2C48F-8AFF-4D19-9275-9757F1EB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13F09F-3450-48A7-9280-175FFA0DF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750C36-6868-48F3-A9A0-07C38A6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DA0D5A-796E-47D4-932D-A0A22B50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48A6EA-959C-433D-BA0B-F601833F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AEE43D-7E6B-491C-BD0D-A0FFE8F67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E81056-6CDB-4F59-96CE-6EE8D43A3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BC6D77-DCBF-415C-9F72-FB6017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E9A73E-3BED-4834-8F9E-F33BA1D6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BB67C9-AF71-4587-935A-FB3C2C9E1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09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EAA9-6E83-4517-B999-182363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DDA186-9407-4B8D-9DC1-9CD1828BE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FB5474-E486-48DE-9E96-4080879A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6C4B60-FDB0-4D68-9145-6579EDF6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4AAC3-5513-4EB3-9120-3DABB857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95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6C9E2-487D-449D-9E5B-AE8700BA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4B7D90-335C-4A59-AAC5-761BE96C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3BC0A6-08AB-4AE7-8E7F-E5E859F5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415FA-45DB-413B-9A38-1B18E3F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5C36AC-5055-4FC6-B6A0-8F0199B2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20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5BC6E-06D4-4396-ABC3-189878D3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46C0A-DA3E-49BC-8CC0-EC5A17AA8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14054B-4424-42F3-A4FA-9D94C772A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0519F5-52B4-472E-995B-7883E674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6CEE3E-58BA-437C-947C-53F08FD8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2B0073-54D6-4858-8F4F-0B6847B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3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8BF08-FAC4-4FBC-82DE-E74E05AE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26CF8E-9C33-47BB-88A8-5BF378CF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309302-A9BC-4CF9-8D75-198F9133B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794950-EC7D-4571-93CF-945D43CBF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63E40C-10F6-4624-A6DD-DC4F2D00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9EA584-46A2-4803-AF6B-FE666506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DD28BB-90F7-44E6-89D8-C147683E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CBF67D-FD9F-4660-9D05-6DE74D2C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5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B67F3-9722-4EF6-AEC1-F066D40A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DD62F9-1A10-4B3B-AA5E-5DBBB472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433518-22C9-48C5-AE9A-DD80F6ED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187CB6B-BAF6-41C6-91A0-DE8F295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60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2977A14-A0AA-4CDF-AD90-7BD81F3B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0ADDC-B14A-4721-9662-4ACD45D8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559679-C779-4B5B-9C44-A0D8046B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70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0067C-E66D-44EA-B90B-9A8C0A0A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6638E7-9F02-4D47-8D6C-E4BBAE93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A1686-E991-4F2E-998B-26F461C78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711479-E76D-4BF6-B40E-491CFF6E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04E5EF-B99F-415D-B9F4-F71B4358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4FEABF-785C-4104-8660-703AAE68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09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AAD55-4924-480E-80CF-211D44C6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D2737E-6EBD-4D66-A5F3-C1EA56929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C94F06-9F33-41AB-A881-6FABB83B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78546-A2DC-447E-9527-52C8343E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541084-2C03-4765-98EF-024CA354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1CC3F7-276F-4D9B-8C51-F4707330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14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00FC34-E77E-4A8A-83D2-3BF990FD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32EBCA-5264-4806-BB2A-EA1D8793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70903C-968B-40AC-BD79-75E12279C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0D8685-D4F7-47F9-8F4C-9F876A7C9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CBF78-6387-48E2-85E8-9DFFB6CF2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3784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12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12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Zitten in Hara</a:t>
            </a:r>
          </a:p>
          <a:p>
            <a:endParaRPr lang="nl-NL" sz="96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E462F28-815F-4C2E-B497-2A7658D95521}"/>
              </a:ext>
            </a:extLst>
          </p:cNvPr>
          <p:cNvSpPr txBox="1"/>
          <p:nvPr/>
        </p:nvSpPr>
        <p:spPr>
          <a:xfrm>
            <a:off x="274320" y="5923280"/>
            <a:ext cx="199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5b. Herfst </a:t>
            </a:r>
            <a:r>
              <a:rPr lang="nl-NL" b="1" dirty="0" err="1">
                <a:solidFill>
                  <a:schemeClr val="bg1"/>
                </a:solidFill>
              </a:rPr>
              <a:t>Forest</a:t>
            </a:r>
            <a:r>
              <a:rPr lang="nl-NL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744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8D83A01-4DEC-4C2A-9CBC-46F5A3999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34" y="0"/>
            <a:ext cx="1028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4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A94E0A9-6313-42CD-86C8-EBBD56BA4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38" y="0"/>
            <a:ext cx="12290138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6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EEBA69-9917-481C-A0D7-5DCCB92C8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34" y="0"/>
            <a:ext cx="1028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77D7C77-3F30-48BA-B149-9E08B3C7C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7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8FA4A9B-71FD-4D7A-B59B-7CA8E044D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" y="-91440"/>
            <a:ext cx="1110488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0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9DDEB51-C342-4611-8941-942505F0B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17" y="0"/>
            <a:ext cx="10070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5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D8B9731-3203-4315-8FF9-64A015008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3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DD70B85-8A01-4E20-92EE-2757319AF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34" y="0"/>
            <a:ext cx="1028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D810AF5-EC35-4904-A7A0-8BB4BAC57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67" y="0"/>
            <a:ext cx="10289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09187E9-61B1-4987-B3A5-58EC48420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0"/>
            <a:ext cx="12273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9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04C5BBB-F5DC-494E-B786-F75E3F6E4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67" y="0"/>
            <a:ext cx="10289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5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3E70ABB-F89D-41E5-BB05-72E9AE3AB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DC79780-24BA-44B5-BB63-47D635B0D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34" y="0"/>
            <a:ext cx="1028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1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5297D2F-CE45-4707-A57A-4F32E0F86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9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15</Words>
  <Application>Microsoft Office PowerPoint</Application>
  <PresentationFormat>Breedbeeld</PresentationFormat>
  <Paragraphs>7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 Unicode MS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ZWERVEN</dc:title>
  <dc:creator>anthoon budel</dc:creator>
  <cp:lastModifiedBy>anthoon budel</cp:lastModifiedBy>
  <cp:revision>32</cp:revision>
  <dcterms:created xsi:type="dcterms:W3CDTF">2022-03-19T22:36:29Z</dcterms:created>
  <dcterms:modified xsi:type="dcterms:W3CDTF">2022-09-17T08:34:15Z</dcterms:modified>
</cp:coreProperties>
</file>