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E56B6B-D228-473B-B554-9F8FBE64608B}"/>
              </a:ext>
            </a:extLst>
          </p:cNvPr>
          <p:cNvSpPr txBox="1"/>
          <p:nvPr/>
        </p:nvSpPr>
        <p:spPr>
          <a:xfrm>
            <a:off x="254000" y="587248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5c. </a:t>
            </a:r>
            <a:r>
              <a:rPr lang="nl-NL" b="1" dirty="0" err="1">
                <a:solidFill>
                  <a:schemeClr val="bg1"/>
                </a:solidFill>
              </a:rPr>
              <a:t>Ossendaal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9F8ACF-3983-4FF1-91C8-00E694E54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02EA96-931E-43F8-9714-2771F8CE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6162AC-D274-407E-AB81-F7E459AE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090807-A48B-477A-93E0-0D2434C03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67" y="147145"/>
            <a:ext cx="13240531" cy="76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746D35-F0D2-4762-B4A6-DC37D403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1"/>
            <a:ext cx="12374880" cy="82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25E19F-A917-4CB2-9EB1-218728F4C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6741DE-225A-4810-83CC-9194F2091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690767-E0F2-4C34-9BB1-3BED3294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1"/>
            <a:ext cx="12273280" cy="78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8F1786-51AB-4A68-84B2-864F852A1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B55397-5FBA-4472-8FD1-A641D7AF0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05F750-6F46-48D3-9621-F8DC7C31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DF68A8-2AD0-4970-B478-2AC8A423B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-172720"/>
            <a:ext cx="12321988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A950CD-27B6-4168-9668-98AAE949B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53DB3D-A705-43F7-8EA0-4D1A4E6AE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14</Words>
  <Application>Microsoft Office PowerPoint</Application>
  <PresentationFormat>Breedbeeld</PresentationFormat>
  <Paragraphs>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28</cp:revision>
  <dcterms:created xsi:type="dcterms:W3CDTF">2022-03-19T22:36:29Z</dcterms:created>
  <dcterms:modified xsi:type="dcterms:W3CDTF">2022-09-17T08:37:28Z</dcterms:modified>
</cp:coreProperties>
</file>