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5" r:id="rId8"/>
    <p:sldId id="266" r:id="rId9"/>
    <p:sldId id="267" r:id="rId10"/>
    <p:sldId id="264" r:id="rId11"/>
    <p:sldId id="268" r:id="rId12"/>
    <p:sldId id="269" r:id="rId13"/>
    <p:sldId id="270" r:id="rId14"/>
    <p:sldId id="272" r:id="rId15"/>
    <p:sldId id="271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2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F9ED1-2F8C-49BA-ACAE-4AA0E918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ADC4A7-43E3-43BC-BD44-DA6C46193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86338D-D56D-4838-8EDB-5023CEF1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18A9AE-588E-496D-B546-3A9904699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3C12E1-A1A4-46AF-9FE7-C4685597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88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2C48F-8AFF-4D19-9275-9757F1EB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E13F09F-3450-48A7-9280-175FFA0DF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750C36-6868-48F3-A9A0-07C38A62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DA0D5A-796E-47D4-932D-A0A22B50A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48A6EA-959C-433D-BA0B-F601833F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46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5AEE43D-7E6B-491C-BD0D-A0FFE8F67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AE81056-6CDB-4F59-96CE-6EE8D43A3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BC6D77-DCBF-415C-9F72-FB6017E0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E9A73E-3BED-4834-8F9E-F33BA1D6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BB67C9-AF71-4587-935A-FB3C2C9E1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109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DEAA9-6E83-4517-B999-18236376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DDA186-9407-4B8D-9DC1-9CD1828BE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FB5474-E486-48DE-9E96-4080879A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6C4B60-FDB0-4D68-9145-6579EDF6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A4AAC3-5513-4EB3-9120-3DABB857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95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6C9E2-487D-449D-9E5B-AE8700BA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4B7D90-335C-4A59-AAC5-761BE96C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3BC0A6-08AB-4AE7-8E7F-E5E859F5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415FA-45DB-413B-9A38-1B18E3F8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5C36AC-5055-4FC6-B6A0-8F0199B2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20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5BC6E-06D4-4396-ABC3-189878D3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A46C0A-DA3E-49BC-8CC0-EC5A17AA8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14054B-4424-42F3-A4FA-9D94C772A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0519F5-52B4-472E-995B-7883E674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6CEE3E-58BA-437C-947C-53F08FD8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2B0073-54D6-4858-8F4F-0B6847B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36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8BF08-FAC4-4FBC-82DE-E74E05AE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26CF8E-9C33-47BB-88A8-5BF378CFA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309302-A9BC-4CF9-8D75-198F9133B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F794950-EC7D-4571-93CF-945D43CBF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363E40C-10F6-4624-A6DD-DC4F2D004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99EA584-46A2-4803-AF6B-FE666506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1DD28BB-90F7-44E6-89D8-C147683E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ACBF67D-FD9F-4660-9D05-6DE74D2C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15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B67F3-9722-4EF6-AEC1-F066D40A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5DD62F9-1A10-4B3B-AA5E-5DBBB472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433518-22C9-48C5-AE9A-DD80F6ED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187CB6B-BAF6-41C6-91A0-DE8F295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160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2977A14-A0AA-4CDF-AD90-7BD81F3B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580ADDC-B14A-4721-9662-4ACD45D8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559679-C779-4B5B-9C44-A0D8046B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70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0067C-E66D-44EA-B90B-9A8C0A0A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6638E7-9F02-4D47-8D6C-E4BBAE931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A1686-E991-4F2E-998B-26F461C78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711479-E76D-4BF6-B40E-491CFF6E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04E5EF-B99F-415D-B9F4-F71B4358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4FEABF-785C-4104-8660-703AAE68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09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AAD55-4924-480E-80CF-211D44C6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D2737E-6EBD-4D66-A5F3-C1EA56929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C94F06-9F33-41AB-A881-6FABB83B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778546-A2DC-447E-9527-52C8343E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541084-2C03-4765-98EF-024CA3543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1CC3F7-276F-4D9B-8C51-F4707330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814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B00FC34-E77E-4A8A-83D2-3BF990FD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32EBCA-5264-4806-BB2A-EA1D8793F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70903C-968B-40AC-BD79-75E12279C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0D8685-D4F7-47F9-8F4C-9F876A7C9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8CBF78-6387-48E2-85E8-9DFFB6CF2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27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37840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1200" b="1" dirty="0">
                <a:solidFill>
                  <a:schemeClr val="bg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112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bg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Zitten in Hara</a:t>
            </a:r>
          </a:p>
          <a:p>
            <a:endParaRPr lang="nl-NL" sz="96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bg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b="1" dirty="0">
              <a:solidFill>
                <a:schemeClr val="bg2"/>
              </a:solidFill>
            </a:endParaRPr>
          </a:p>
          <a:p>
            <a:endParaRPr lang="nl-NL" b="1" dirty="0">
              <a:solidFill>
                <a:schemeClr val="bg2"/>
              </a:solidFill>
            </a:endParaRPr>
          </a:p>
          <a:p>
            <a:endParaRPr lang="nl-NL" b="1" dirty="0">
              <a:solidFill>
                <a:schemeClr val="bg2"/>
              </a:solidFill>
            </a:endParaRPr>
          </a:p>
          <a:p>
            <a:endParaRPr lang="nl-NL" b="1" dirty="0">
              <a:solidFill>
                <a:schemeClr val="bg2"/>
              </a:solidFill>
            </a:endParaRPr>
          </a:p>
          <a:p>
            <a:endParaRPr lang="nl-NL" b="1" dirty="0">
              <a:solidFill>
                <a:schemeClr val="bg2"/>
              </a:solidFill>
            </a:endParaRPr>
          </a:p>
          <a:p>
            <a:endParaRPr lang="nl-NL" b="1" dirty="0">
              <a:solidFill>
                <a:schemeClr val="bg2"/>
              </a:solidFill>
            </a:endParaRPr>
          </a:p>
          <a:p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F4007F4-BE48-4C53-8A53-250CADB3B44E}"/>
              </a:ext>
            </a:extLst>
          </p:cNvPr>
          <p:cNvSpPr txBox="1"/>
          <p:nvPr/>
        </p:nvSpPr>
        <p:spPr>
          <a:xfrm>
            <a:off x="416560" y="6248400"/>
            <a:ext cx="175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i="1" dirty="0">
                <a:solidFill>
                  <a:schemeClr val="bg1"/>
                </a:solidFill>
              </a:rPr>
              <a:t>6. Najaar</a:t>
            </a:r>
          </a:p>
        </p:txBody>
      </p:sp>
    </p:spTree>
    <p:extLst>
      <p:ext uri="{BB962C8B-B14F-4D97-AF65-F5344CB8AC3E}">
        <p14:creationId xmlns:p14="http://schemas.microsoft.com/office/powerpoint/2010/main" val="364744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06A0736-74F4-4285-BEB1-3F9505E50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3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1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2B6AE9F-C89F-44CC-99F0-849743E6F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0"/>
            <a:ext cx="12313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F6C7B48-A411-42D7-AD31-0AE5957F2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7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7D1403D-6051-4858-9506-C962F01BB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0" y="-101600"/>
            <a:ext cx="9631681" cy="748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908E074-2D29-4086-9F3E-FB9FF2439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60" y="0"/>
            <a:ext cx="8666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30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1FE99A8-2B4B-4836-8802-8DB20F5DC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0"/>
            <a:ext cx="12110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9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192009A-B6F7-461F-9B35-C530FC5CF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8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28C8EDA-FD73-4A0C-B147-91A4C22CB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66" y="-101600"/>
            <a:ext cx="9482667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2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796D9FA-D6FD-4CFC-8704-FDB635FCC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2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D7E2BB7-24E3-4945-9D42-631878BB2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9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91AD3A7-78C7-4E66-AC41-A265D0F15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320" y="0"/>
            <a:ext cx="12974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6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67B9281-8F46-42FF-AA2C-398232657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9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87A265E-D8B6-4A97-B69C-E2B24B6F8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4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5D837AF-3868-4276-8FAB-4ED77177B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6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14</Words>
  <Application>Microsoft Office PowerPoint</Application>
  <PresentationFormat>Breedbeeld</PresentationFormat>
  <Paragraphs>12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 Unicode MS</vt:lpstr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ZWERVEN</dc:title>
  <dc:creator>anthoon budel</dc:creator>
  <cp:lastModifiedBy>anthoon budel</cp:lastModifiedBy>
  <cp:revision>38</cp:revision>
  <dcterms:created xsi:type="dcterms:W3CDTF">2022-03-19T22:36:29Z</dcterms:created>
  <dcterms:modified xsi:type="dcterms:W3CDTF">2022-09-17T08:38:04Z</dcterms:modified>
</cp:coreProperties>
</file>