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tx1">
                  <a:lumMod val="85000"/>
                  <a:lumOff val="1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tx1">
                  <a:lumMod val="85000"/>
                  <a:lumOff val="1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4480209-1393-4F56-8AEF-96856DC899CF}"/>
              </a:ext>
            </a:extLst>
          </p:cNvPr>
          <p:cNvSpPr txBox="1"/>
          <p:nvPr/>
        </p:nvSpPr>
        <p:spPr>
          <a:xfrm>
            <a:off x="314960" y="5943600"/>
            <a:ext cx="209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9. Bloemen 1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94A65A2-D2B4-4831-B319-C6647F08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247112-A6B4-4487-9A70-72B8E1CD9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0" y="0"/>
            <a:ext cx="1241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77493BE-8B68-4362-B6A7-A6F3CD375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2A6821-B43B-46C8-80F9-429B0B102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C07C41F-EBE6-4E35-8A51-2E4B23AC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0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C38F98E-E0A5-450E-A5A0-3702E07F9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513828E-A9D9-43F1-966B-0D4D69EC7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04" y="0"/>
            <a:ext cx="9139591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5BA4497-E1B8-4149-A8B1-7B13B64D1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A9DB328-1EE0-483E-9F39-9AC9DAE30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85" y="0"/>
            <a:ext cx="12598400" cy="72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798F60C-C7A2-4CF2-841A-C6A609BEF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BBBE1F7-14CF-4E35-A8C8-F90BC9CED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54" y="0"/>
            <a:ext cx="5145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104FB64-61C2-4AF9-ABE9-8D8B8969E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0"/>
            <a:ext cx="10454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DDC1DCE-7F2E-4348-837E-18CB39767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13390879" cy="79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E6AB48-151B-4CE2-A188-418595EB9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E46FDF-0011-4E61-A7DA-533E78DC6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60E9B01-41BB-4961-9D1B-F9FE17E0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A37199D-5222-47E9-9F7D-ECA39967B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95" y="0"/>
            <a:ext cx="9147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EA97E10-161C-47DD-B9BC-4E29F55DB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-468240"/>
            <a:ext cx="13035280" cy="732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EC90E5D-CA1C-48D9-8E50-CAB758B7F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15</Words>
  <Application>Microsoft Office PowerPoint</Application>
  <PresentationFormat>Breedbeeld</PresentationFormat>
  <Paragraphs>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40</cp:revision>
  <dcterms:created xsi:type="dcterms:W3CDTF">2022-03-19T22:36:29Z</dcterms:created>
  <dcterms:modified xsi:type="dcterms:W3CDTF">2022-09-17T08:58:21Z</dcterms:modified>
</cp:coreProperties>
</file>