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78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tx1">
                  <a:lumMod val="85000"/>
                  <a:lumOff val="1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5100" b="1" dirty="0">
              <a:solidFill>
                <a:schemeClr val="tx1">
                  <a:lumMod val="85000"/>
                  <a:lumOff val="1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3E14950-DE2C-4D35-B103-E9BADD28EF8D}"/>
              </a:ext>
            </a:extLst>
          </p:cNvPr>
          <p:cNvSpPr txBox="1"/>
          <p:nvPr/>
        </p:nvSpPr>
        <p:spPr>
          <a:xfrm>
            <a:off x="252549" y="5994400"/>
            <a:ext cx="186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9. Bloemen 2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AD00E31-6388-47AE-A6EA-201505948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549C3D-584C-4CE7-B7DF-33C6B7F6A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1" y="0"/>
            <a:ext cx="913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CCC8A1B-E3B3-414A-8F7D-AE116A388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19" y="0"/>
            <a:ext cx="12313919" cy="84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CFDC6B7-4E03-46F1-AF86-CD7333133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1" y="0"/>
            <a:ext cx="913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51464F2-2256-4FD8-BB94-4EEE77B8D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7955"/>
            <a:ext cx="12192000" cy="91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5BA7179-B11C-4292-A6DA-92516949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610"/>
            <a:ext cx="12192000" cy="91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F7E87A-7DDC-4E20-A012-333F2DE95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" y="-142240"/>
            <a:ext cx="10119360" cy="75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8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33B5389-20C5-4A22-A7B5-2D349D5AD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AC5B0DD-1D39-4A1A-9A12-7ADE3C22E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0B60DBA-A990-4B0A-8F40-A111DE520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09213E-80D5-4046-A3D3-93386069C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BBC3153-1B1C-4D20-B0FF-7729CA517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64" y="0"/>
            <a:ext cx="5947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FC9DE9-9244-4B86-BEB7-519FDC78C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516"/>
            <a:ext cx="12192000" cy="80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944D854-C2F5-410C-8648-9BEC54053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22" y="0"/>
            <a:ext cx="5151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CE82731-E362-46D5-B8BD-7D1F762A6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-396241"/>
            <a:ext cx="8839200" cy="78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62082D-449B-422A-9CF1-5EEF4183E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15</Words>
  <Application>Microsoft Office PowerPoint</Application>
  <PresentationFormat>Breedbeeld</PresentationFormat>
  <Paragraphs>7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34</cp:revision>
  <dcterms:created xsi:type="dcterms:W3CDTF">2022-03-19T22:36:29Z</dcterms:created>
  <dcterms:modified xsi:type="dcterms:W3CDTF">2022-09-17T09:00:16Z</dcterms:modified>
</cp:coreProperties>
</file>