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tx1">
                  <a:lumMod val="85000"/>
                  <a:lumOff val="1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tx1">
                  <a:lumMod val="85000"/>
                  <a:lumOff val="1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C1AA49-E416-4024-9D6C-4CF42A13D61A}"/>
              </a:ext>
            </a:extLst>
          </p:cNvPr>
          <p:cNvSpPr txBox="1"/>
          <p:nvPr/>
        </p:nvSpPr>
        <p:spPr>
          <a:xfrm>
            <a:off x="174171" y="58115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10. Kloosters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F110FB8-F5C1-4759-9218-D73312325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7991DAA-59F5-4920-8305-309E0B305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277A1F8-AC09-4F76-AC47-2F80195BE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EB4BA5-E63D-4239-9254-3E41D2842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52458D3-834D-4FAC-8CC9-F03090256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4F15889-5702-4889-95A3-6BC75AE88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" y="-1127760"/>
            <a:ext cx="12171679" cy="867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147B5C7-8C00-4C05-96A4-4D3813C8D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3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94A8A96-6F5D-4324-8824-1EC2F13A7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880"/>
            <a:ext cx="12192000" cy="834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9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406AF2D-5C68-4EF2-8354-7A124F88C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0"/>
            <a:ext cx="1210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4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32AA0A5-56D2-4533-96F5-F55D892FD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1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EF55BC3-F151-4F21-AECB-6C9AEC9D9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96" y="0"/>
            <a:ext cx="9289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F4C1930-01EB-40AD-84B9-690B06DD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38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2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48DBC2-00C5-4832-B85B-2F2F87BD7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0"/>
            <a:ext cx="913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7248EF3-A239-4F20-92BC-A0C36E853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1" y="0"/>
            <a:ext cx="9132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1862909-A0AB-410A-A560-A54455E57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C13E75B-2D57-4333-85DD-1EE43E5AF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1" y="0"/>
            <a:ext cx="10081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4C7A08-E761-465A-A7DE-693A6D9D9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80" y="28575"/>
            <a:ext cx="1242568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A951A0-F241-4356-8308-B2B9BA502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0"/>
            <a:ext cx="12263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6C6D18C-7B08-44C7-90A9-6E3ADF3D4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14</Words>
  <Application>Microsoft Office PowerPoint</Application>
  <PresentationFormat>Breedbeeld</PresentationFormat>
  <Paragraphs>7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40</cp:revision>
  <dcterms:created xsi:type="dcterms:W3CDTF">2022-03-19T22:36:29Z</dcterms:created>
  <dcterms:modified xsi:type="dcterms:W3CDTF">2022-09-17T09:11:35Z</dcterms:modified>
</cp:coreProperties>
</file>